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C97BF4-8FDA-42BB-B18E-5FD22AC08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0093FA-C714-4BD3-AFD8-F427DD2D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D2CDFC-722F-48F4-8F21-CD9C2862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B9EAEB-9A7D-4B0D-93FF-65005178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3DB1C0-967D-496C-BC56-016E7CC7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82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DBB3F-ABD6-4C76-97A2-633AE4F9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4A6537-F32F-465D-8159-5995C4473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DDA8AD-2E25-4558-A311-7F56F360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A1BA1E-1D24-4886-B057-190FC6C4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3C1B8F-20BD-4057-B1CF-7CDF5F5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76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5E414E1-799E-4344-B8BD-DE367BB32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B73AFC-4769-45C2-B566-0E2C372CE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B9118E-AA4C-4AEF-BE26-25843463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1FA800-FE95-4784-B40C-96DE4DAE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955B15-0A2F-4EB1-AF63-F11EDA40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63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364B9F-104A-4F5F-A1A6-484B2787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B63F40-AEB4-4469-848B-5CB0A0F7A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8E8826-BA88-4BC1-B6AD-BA384401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672BB6-6D14-4A1C-B1A5-E4210650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C9FC9D-92FD-44F9-9F1C-A3C8624B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17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CD26C-DE3E-46D1-98C3-D5475FAC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DFE9DF-A09A-448D-9518-29EE6B0F8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2D5532-689F-488E-AC40-00FCDDB6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36D1C7-421F-4B8D-BE2D-9CB6466F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8D5145-823C-40B0-B45B-6266F2EE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02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6D19D-5560-41C1-B15E-4F5709E9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1F119-FD13-4ED9-A167-685BC326E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F08058-3CBB-4AAA-87EC-CCE90DB34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46CAD4-8A34-42D7-8EA7-08A71D5C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39E8F1-2F9D-46E4-A22D-C028201A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672C19-533C-4E08-8834-90EE77B5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12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66367-A560-4B93-96B5-1C003FA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7972C0-FB53-47C9-B113-9767B91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D3F378-F88E-4D54-A71B-2591C64D5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E917D5-CAC1-4D32-8A29-3B37BFCA0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287FDD-3CF7-4D7E-91A4-33649D30B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1CF60B5-4E0D-413A-9086-58B8BE32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516038F-037F-4F66-B576-0B77AF37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43C6814-9816-4C38-9C23-6A130190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58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A1F049-75E7-45E5-9040-EA943B10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573E1-EAC3-444D-8D95-1491C50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F6DB79-A5A0-4EF4-BC59-F2BBFEC2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8DD653-7791-4C81-86F7-0EF9BDA0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70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09135C-D137-4DB5-85CA-0DEB1F4A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FC9940-69C6-4287-BFED-AA77AEC8A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2A2C7-7855-4D24-84DC-B1D0DB14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55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BFB20-78EE-49FB-96B7-019EAEC7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E7A0F-A9E1-4DBD-9A04-C88180F69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8DC0BF-FFEF-4078-8917-E84CE66B3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0601C5-F4CA-405D-9ACF-88A4818F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F5A31E-F74D-438B-B075-40E98E88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BCBA8D-5F05-4418-B942-AA07D62D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33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DD81A-C2A7-4F8D-B005-AE00F69A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C8348C0-3F1C-4B84-AF9D-AAD23FE49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A652A4-40AE-473A-A91E-1241E511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95FB3F-A413-4E59-A9AF-6F236BDB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65CD72-FDE2-4541-8578-122BF9B6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D2893F-6EAF-4BC1-B4A4-92D5C812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32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51FB51-4F19-4732-BFD1-1576671B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ADDC89-85A0-434F-9B8D-FE9CB22EF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96A3C-B49A-4E65-B029-4024B435B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208BB-FAF2-44D5-9EA8-B70192090A5F}" type="datetimeFigureOut">
              <a:rPr lang="fr-FR" smtClean="0"/>
              <a:t>05/10/2019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B78674-991F-4FB2-8053-153CE065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9A1D37-30E1-4AE8-9C0A-75FBE2CD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FBA2-38A9-4330-90E6-87D9BDF07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2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7" name="Image 116">
            <a:extLst>
              <a:ext uri="{FF2B5EF4-FFF2-40B4-BE49-F238E27FC236}">
                <a16:creationId xmlns:a16="http://schemas.microsoft.com/office/drawing/2014/main" id="{7768DF33-4D4D-47B4-9873-0ED3B0A8F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7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4C1AE4-8203-494B-B2BE-EBF78548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6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, assis, ordinateur, portable&#10;&#10;Description générée automatiquement">
            <a:extLst>
              <a:ext uri="{FF2B5EF4-FFF2-40B4-BE49-F238E27FC236}">
                <a16:creationId xmlns:a16="http://schemas.microsoft.com/office/drawing/2014/main" id="{4DC5D4B4-A241-4F6A-B7AA-7D86C1045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5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4A7B17B-9C88-4A77-92F6-A9FCA1D1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503F76D-1396-48A2-8A83-32FBF7C4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0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4993ACA-F419-4FB9-8004-96582F83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DB88D5D-4297-4140-8681-A2ECE89C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81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intérieur, table, ordinateur, assis&#10;&#10;Description générée automatiquement">
            <a:extLst>
              <a:ext uri="{FF2B5EF4-FFF2-40B4-BE49-F238E27FC236}">
                <a16:creationId xmlns:a16="http://schemas.microsoft.com/office/drawing/2014/main" id="{CA6316F9-1AF8-413E-A656-024DFF036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68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personne, intérieur, debout, homme&#10;&#10;Description générée automatiquement">
            <a:extLst>
              <a:ext uri="{FF2B5EF4-FFF2-40B4-BE49-F238E27FC236}">
                <a16:creationId xmlns:a16="http://schemas.microsoft.com/office/drawing/2014/main" id="{FF920450-BE3E-4370-8A2D-54BD738B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8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CACE43E-8EC8-45D9-95FA-CE45895A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32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3B570DE-0733-40D1-815B-2D24B6FFC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43069BC-652F-4454-AB69-BA8326A34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5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22F2F5E-FA22-4814-A50D-4D047AEB4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88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A9FB1BB-3F50-4D24-9845-2B3F9FB37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55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personne, intérieur, homme, tenant&#10;&#10;Description générée automatiquement">
            <a:extLst>
              <a:ext uri="{FF2B5EF4-FFF2-40B4-BE49-F238E27FC236}">
                <a16:creationId xmlns:a16="http://schemas.microsoft.com/office/drawing/2014/main" id="{0EB81179-7F74-48C6-A123-41D76034F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B1BBAA4-5107-4196-A615-9FBD77D4A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8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03CFE04-3FE5-40E5-8417-D39BA8BD9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97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59ED327-2E99-4811-8C72-7CACE1C4A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0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jeu&#10;&#10;Description générée automatiquement">
            <a:extLst>
              <a:ext uri="{FF2B5EF4-FFF2-40B4-BE49-F238E27FC236}">
                <a16:creationId xmlns:a16="http://schemas.microsoft.com/office/drawing/2014/main" id="{7758BAC5-E719-4729-A952-66FD20231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5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A056BE-E5BD-474F-B05D-4D54D9B14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4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D08CF2F-5EE8-4E99-8EB4-8FBE6A5DB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3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D043283-685D-40D9-9640-502CAC116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3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rte, jouet&#10;&#10;Description générée automatiquement">
            <a:extLst>
              <a:ext uri="{FF2B5EF4-FFF2-40B4-BE49-F238E27FC236}">
                <a16:creationId xmlns:a16="http://schemas.microsoft.com/office/drawing/2014/main" id="{0D332910-CDE0-457B-A453-0EB69F6A6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3FF968-B19E-4694-80F6-17B3F2EC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0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8C2C62-9FCF-4D3F-9B9E-576942D62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63286D7-E905-4C7F-971E-B0AE7359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9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A62B6C68-1369-4FCF-A6BA-EB13636D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2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9E3A-F69F-4465-99E1-2BF15EBD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B2387C-4EB6-4064-9BA2-6FE03B712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2C6EF376-DC5B-496B-89BB-BCC3D5AD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66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Grand écran</PresentationFormat>
  <Paragraphs>0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koutaiba alabd</dc:creator>
  <cp:lastModifiedBy>koutaiba alabd</cp:lastModifiedBy>
  <cp:revision>1</cp:revision>
  <dcterms:created xsi:type="dcterms:W3CDTF">2019-10-05T11:38:47Z</dcterms:created>
  <dcterms:modified xsi:type="dcterms:W3CDTF">2019-10-05T11:44:21Z</dcterms:modified>
</cp:coreProperties>
</file>